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  <p:sldMasterId id="2147483708" r:id="rId8"/>
    <p:sldMasterId id="2147483720" r:id="rId9"/>
    <p:sldMasterId id="2147483732" r:id="rId10"/>
    <p:sldMasterId id="2147483696" r:id="rId11"/>
    <p:sldMasterId id="2147483744" r:id="rId12"/>
  </p:sldMasterIdLst>
  <p:sldIdLst>
    <p:sldId id="261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1AC"/>
    <a:srgbClr val="00AEEF"/>
    <a:srgbClr val="8CC63F"/>
    <a:srgbClr val="EBE729"/>
    <a:srgbClr val="E31937"/>
    <a:srgbClr val="F89828"/>
    <a:srgbClr val="EC008C"/>
    <a:srgbClr val="003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6"/>
    <p:restoredTop sz="94626"/>
  </p:normalViewPr>
  <p:slideViewPr>
    <p:cSldViewPr>
      <p:cViewPr varScale="1">
        <p:scale>
          <a:sx n="105" d="100"/>
          <a:sy n="105" d="100"/>
        </p:scale>
        <p:origin x="13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White" userId="c44f1b9f-41ad-4a93-a274-9f0b2453de98" providerId="ADAL" clId="{4107F875-518A-4602-8055-5DD4465ED6C6}"/>
    <pc:docChg chg="undo custSel modSld">
      <pc:chgData name="Claire White" userId="c44f1b9f-41ad-4a93-a274-9f0b2453de98" providerId="ADAL" clId="{4107F875-518A-4602-8055-5DD4465ED6C6}" dt="2025-05-08T08:16:29.452" v="26" actId="14100"/>
      <pc:docMkLst>
        <pc:docMk/>
      </pc:docMkLst>
      <pc:sldChg chg="modSp mod">
        <pc:chgData name="Claire White" userId="c44f1b9f-41ad-4a93-a274-9f0b2453de98" providerId="ADAL" clId="{4107F875-518A-4602-8055-5DD4465ED6C6}" dt="2025-05-08T08:16:29.452" v="26" actId="14100"/>
        <pc:sldMkLst>
          <pc:docMk/>
          <pc:sldMk cId="0" sldId="261"/>
        </pc:sldMkLst>
        <pc:spChg chg="mod">
          <ac:chgData name="Claire White" userId="c44f1b9f-41ad-4a93-a274-9f0b2453de98" providerId="ADAL" clId="{4107F875-518A-4602-8055-5DD4465ED6C6}" dt="2025-05-08T08:16:29.452" v="26" actId="14100"/>
          <ac:spMkLst>
            <pc:docMk/>
            <pc:sldMk cId="0" sldId="261"/>
            <ac:spMk id="45" creationId="{00000000-0000-0000-0000-000000000000}"/>
          </ac:spMkLst>
        </pc:spChg>
        <pc:spChg chg="mod">
          <ac:chgData name="Claire White" userId="c44f1b9f-41ad-4a93-a274-9f0b2453de98" providerId="ADAL" clId="{4107F875-518A-4602-8055-5DD4465ED6C6}" dt="2025-05-08T08:16:26.567" v="25" actId="1076"/>
          <ac:spMkLst>
            <pc:docMk/>
            <pc:sldMk cId="0" sldId="261"/>
            <ac:spMk id="4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0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7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45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9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843EB9D-DE8E-5B4F-B152-00390DA0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4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0DB9AD-DBFE-864D-ADA9-18B1C8999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09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12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4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09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8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2B79A0-AC8B-EC45-933B-B72C4E11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958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6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79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3AC9CE3-AC9E-DA4E-A028-04E75500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44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12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D547BF5-62A4-6B4D-A54A-5EAA23D7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426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15F819E4-A2BC-6349-A398-68A1017C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036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0C51D3F-ABC7-264A-A397-F5FC902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064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2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13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50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793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424BA8-E499-E844-B6B1-5C6A0C35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224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29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6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D419508-A173-9D46-9CD2-C5ECB157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3148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09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E9FF6A0-6228-324B-840E-2820A5B8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454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8EFAB1B-4E0B-0548-B432-C48A2A0C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245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1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76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592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25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36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DBFCBFC-4D57-BC48-BE4B-1B1915EC4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169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341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85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413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693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BCAAE72-D2C9-9842-BD78-156687FF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4723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223B14-1318-0148-A566-C1188B1B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17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116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8F63CA9D-8328-F14D-B9D9-98F0E6D2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8659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019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420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08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9A2DB7C-6579-E342-88D6-8C38618E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5579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960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905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0FFB2F-C7E7-3146-BE77-B60A9C23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4564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958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6037518-70D6-EA48-9F54-EE7E2358E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554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E115BB4-6B0E-2A4D-BDEB-0FAA980D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116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BEB1937-35D7-9243-B8AE-E5783268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3331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201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12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799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CEBCA2A-72EA-C64A-AB81-AAE35B63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532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342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74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DD0DF87-7525-7F48-8C09-5914CB62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5628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60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7F0AD9A-D6AB-F947-9DA3-90283F8B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4653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BD23A9D-77F7-8F4C-8EF1-ECA88FAA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072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0D6F584-40F9-BE4D-A8E9-ED82E3FD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3213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913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918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294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156DE6-388B-6D48-8FE3-DE904A8B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2840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17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908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4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187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31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513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45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842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060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75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27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723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664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13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2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00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3E7E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6381328"/>
            <a:ext cx="1512167" cy="3356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5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C008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6381328"/>
            <a:ext cx="1512167" cy="335695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7A33962-31B9-184C-BD8B-ADFA5BB80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880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7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F89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F89828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6381328"/>
            <a:ext cx="1512167" cy="335695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164394F4-DFE7-754E-ADBF-0FE58C81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8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31937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6381328"/>
            <a:ext cx="1512167" cy="335695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9DC2AC7-4D28-DA40-8AC6-A10F788F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5123" y="161723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5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8C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8CC63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6381328"/>
            <a:ext cx="1512167" cy="335695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4292A9C-DC1B-AF43-A10A-6B40029D3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AEE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6381328"/>
            <a:ext cx="1512167" cy="335695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E739F6E-8D2B-9345-B065-FF86CA75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2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526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5261A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6381328"/>
            <a:ext cx="1512167" cy="335695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248DFBBD-80D4-9746-B9EB-AE4EEC06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6055" y="197443"/>
            <a:ext cx="1620745" cy="56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BE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BE729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6381328"/>
            <a:ext cx="1512167" cy="3356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154256" y="188640"/>
            <a:ext cx="1532544" cy="53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091A471-E658-364A-91A6-89B1DDE2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23514D-9423-474A-9F2C-8F5A90B37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2D7EF8-2E7B-6546-B104-464F791C8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38D0-A28F-C442-A6F2-942F4930B31C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90BC487-91A2-374D-B254-A1082ADD2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1D9233F-4730-AB4D-BDF0-DC6C68EA8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32E6-B991-9F43-B380-07AC97AFE3F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24A75E-D9E2-D240-8CD2-513E9BE8D7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147600" cy="51497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390D60-2BB2-2E4E-B8E8-36B01B0A02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927690"/>
            <a:ext cx="1247226" cy="17173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E11AD4-BB94-0B4B-9B97-F0F7FDFAFB0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16832"/>
            <a:ext cx="1065370" cy="17281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8705DB-A65C-1543-A087-9D51D189B5C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06881"/>
            <a:ext cx="2463800" cy="15113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B86C5E-EDE6-CF4A-A0CE-A2F052CE9C10}"/>
              </a:ext>
            </a:extLst>
          </p:cNvPr>
          <p:cNvSpPr/>
          <p:nvPr userDrawn="1"/>
        </p:nvSpPr>
        <p:spPr>
          <a:xfrm>
            <a:off x="0" y="3579359"/>
            <a:ext cx="9144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Uni-of-the-year.png">
            <a:extLst>
              <a:ext uri="{FF2B5EF4-FFF2-40B4-BE49-F238E27FC236}">
                <a16:creationId xmlns:a16="http://schemas.microsoft.com/office/drawing/2014/main" id="{776444D7-42B1-AF44-954A-89367773500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509120"/>
            <a:ext cx="1864166" cy="12241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5EAF08D-62EA-C04D-A4BA-CA0613D9D2F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92" y="2258765"/>
            <a:ext cx="1840264" cy="9542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14B85B6-E86D-C74F-8549-7429102843E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532672"/>
            <a:ext cx="1807441" cy="112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University of Huddersfield: </a:t>
            </a:r>
            <a:br>
              <a:rPr lang="en-US" sz="2800" dirty="0"/>
            </a:br>
            <a:r>
              <a:rPr lang="en-US" sz="2800" dirty="0"/>
              <a:t>Senior Leadership Structure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0" y="5877272"/>
            <a:ext cx="971600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62672" y="3650930"/>
            <a:ext cx="15439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Arts &amp; Humanities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41869" y="4942023"/>
            <a:ext cx="1403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1000" dirty="0"/>
              <a:t>Human &amp; Health Sciences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179512" y="1988840"/>
            <a:ext cx="1224136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1585751" y="2348879"/>
            <a:ext cx="1268165" cy="6757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/>
              <a:t>Pro Vice-Chancellor (International)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3053500" y="2318580"/>
            <a:ext cx="1440160" cy="7060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/>
              <a:t>Pro Vice-Chancellor (Research, Innovation &amp; Knowledge Exchange)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4739324" y="2318580"/>
            <a:ext cx="1368152" cy="70870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/>
              <a:t>Pro Vice-Chancellor (Teaching &amp; Learning)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7822570" y="2615466"/>
            <a:ext cx="864096" cy="42334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Deans 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394348" y="3334765"/>
            <a:ext cx="1152128" cy="4320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/>
              <a:t>Estates and facilities</a:t>
            </a:r>
            <a:endParaRPr kumimoji="0" lang="en-GB" sz="1000" b="0" i="0" u="none" strike="noStrike" cap="none" normalizeH="0" baseline="0" dirty="0">
              <a:solidFill>
                <a:schemeClr val="tx1"/>
              </a:solidFill>
              <a:effectLst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94348" y="3982837"/>
            <a:ext cx="1152128" cy="4320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solidFill>
                  <a:schemeClr val="tx1"/>
                </a:solidFill>
                <a:effectLst/>
              </a:rPr>
              <a:t>Finance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394348" y="4546520"/>
            <a:ext cx="1152128" cy="49059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solidFill>
                  <a:schemeClr val="tx1"/>
                </a:solidFill>
                <a:effectLst/>
              </a:rPr>
              <a:t>Human Resources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394348" y="5206973"/>
            <a:ext cx="1152128" cy="6994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solidFill>
                  <a:schemeClr val="tx1"/>
                </a:solidFill>
                <a:effectLst/>
              </a:rPr>
              <a:t>Marketing, Communications &amp; Student Recruitment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1722269" y="3331899"/>
            <a:ext cx="1012108" cy="70010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effectLst/>
              </a:rPr>
              <a:t>International Development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3145512" y="3331899"/>
            <a:ext cx="1276466" cy="75303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/>
              <a:t>Research, Innovation &amp; Knowledge Exchange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5026369" y="3339328"/>
            <a:ext cx="1202077" cy="38486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/>
              <a:t>Computing &amp; Library Services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effectLst/>
              <a:latin typeface="Arial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5047476" y="3872040"/>
            <a:ext cx="1195959" cy="57601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solidFill>
                  <a:schemeClr val="tx1"/>
                </a:solidFill>
                <a:effectLst/>
              </a:rPr>
              <a:t>Registry &amp; Academic Development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5047476" y="4546520"/>
            <a:ext cx="1195959" cy="36004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solidFill>
                  <a:schemeClr val="tx1"/>
                </a:solidFill>
                <a:effectLst/>
              </a:rPr>
              <a:t>Student Services</a:t>
            </a:r>
          </a:p>
        </p:txBody>
      </p:sp>
      <p:sp>
        <p:nvSpPr>
          <p:cNvPr id="47" name="Rounded Rectangle 46"/>
          <p:cNvSpPr/>
          <p:nvPr/>
        </p:nvSpPr>
        <p:spPr bwMode="auto">
          <a:xfrm>
            <a:off x="6341108" y="2318580"/>
            <a:ext cx="1281878" cy="6884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/>
              <a:t>University Secretary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7670444" y="3279523"/>
            <a:ext cx="1375073" cy="25380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7689020" y="3632757"/>
            <a:ext cx="1335035" cy="26770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7686852" y="3982837"/>
            <a:ext cx="1313684" cy="36004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Business, Education &amp; Law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7678082" y="4450172"/>
            <a:ext cx="1313684" cy="39272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Computing and Engineering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7678082" y="4974433"/>
            <a:ext cx="1296144" cy="36690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 bwMode="auto">
          <a:xfrm>
            <a:off x="4298023" y="2098402"/>
            <a:ext cx="982035" cy="8331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cxnSpLocks/>
          </p:cNvCxnSpPr>
          <p:nvPr/>
        </p:nvCxnSpPr>
        <p:spPr bwMode="auto">
          <a:xfrm>
            <a:off x="5528524" y="2202659"/>
            <a:ext cx="0" cy="16259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cxnSpLocks/>
            <a:stCxn id="47" idx="0"/>
          </p:cNvCxnSpPr>
          <p:nvPr/>
        </p:nvCxnSpPr>
        <p:spPr bwMode="auto">
          <a:xfrm flipH="1" flipV="1">
            <a:off x="6943314" y="1735102"/>
            <a:ext cx="38733" cy="583478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Rounded Rectangle 85"/>
          <p:cNvSpPr/>
          <p:nvPr/>
        </p:nvSpPr>
        <p:spPr bwMode="auto">
          <a:xfrm>
            <a:off x="7695622" y="5443792"/>
            <a:ext cx="1296144" cy="23601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610178" y="5433582"/>
            <a:ext cx="1403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Graduate School</a:t>
            </a:r>
          </a:p>
        </p:txBody>
      </p:sp>
      <p:cxnSp>
        <p:nvCxnSpPr>
          <p:cNvPr id="362503" name="Straight Connector 362502"/>
          <p:cNvCxnSpPr/>
          <p:nvPr/>
        </p:nvCxnSpPr>
        <p:spPr bwMode="auto">
          <a:xfrm>
            <a:off x="10980712" y="2796601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48984" y="3296234"/>
            <a:ext cx="1375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Applied Sciences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643" y="2067624"/>
            <a:ext cx="1368152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Deputy Vice-Chancellor</a:t>
            </a:r>
          </a:p>
          <a:p>
            <a:pPr algn="ctr"/>
            <a:endParaRPr lang="en-GB" sz="800" dirty="0"/>
          </a:p>
        </p:txBody>
      </p:sp>
      <p:sp>
        <p:nvSpPr>
          <p:cNvPr id="71" name="Rounded Rectangle 31">
            <a:extLst>
              <a:ext uri="{FF2B5EF4-FFF2-40B4-BE49-F238E27FC236}">
                <a16:creationId xmlns:a16="http://schemas.microsoft.com/office/drawing/2014/main" id="{C5F5DFAA-47D7-4561-9090-429389FC66E4}"/>
              </a:ext>
            </a:extLst>
          </p:cNvPr>
          <p:cNvSpPr/>
          <p:nvPr/>
        </p:nvSpPr>
        <p:spPr bwMode="auto">
          <a:xfrm>
            <a:off x="3563899" y="1414620"/>
            <a:ext cx="1716159" cy="6521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Vice-Chancellor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0B8843E4-49A4-2325-BDEC-655E5EEBA86C}"/>
              </a:ext>
            </a:extLst>
          </p:cNvPr>
          <p:cNvCxnSpPr>
            <a:cxnSpLocks/>
            <a:stCxn id="71" idx="2"/>
            <a:endCxn id="47" idx="0"/>
          </p:cNvCxnSpPr>
          <p:nvPr/>
        </p:nvCxnSpPr>
        <p:spPr>
          <a:xfrm rot="16200000" flipH="1">
            <a:off x="5576091" y="912623"/>
            <a:ext cx="251845" cy="25600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3154D009-5E37-E7A4-7F03-54F68BAF659D}"/>
              </a:ext>
            </a:extLst>
          </p:cNvPr>
          <p:cNvCxnSpPr>
            <a:cxnSpLocks/>
            <a:stCxn id="71" idx="2"/>
            <a:endCxn id="33" idx="0"/>
          </p:cNvCxnSpPr>
          <p:nvPr/>
        </p:nvCxnSpPr>
        <p:spPr>
          <a:xfrm rot="5400000">
            <a:off x="3179835" y="1106735"/>
            <a:ext cx="282144" cy="220214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B4601EEC-64ED-6269-9839-6AE0746C9055}"/>
              </a:ext>
            </a:extLst>
          </p:cNvPr>
          <p:cNvCxnSpPr>
            <a:cxnSpLocks/>
            <a:stCxn id="71" idx="2"/>
            <a:endCxn id="34" idx="0"/>
          </p:cNvCxnSpPr>
          <p:nvPr/>
        </p:nvCxnSpPr>
        <p:spPr>
          <a:xfrm rot="5400000">
            <a:off x="3971858" y="1868458"/>
            <a:ext cx="251845" cy="648399"/>
          </a:xfrm>
          <a:prstGeom prst="bentConnector3">
            <a:avLst>
              <a:gd name="adj1" fmla="val 570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459AC222-8129-80E4-E6B4-3264E02404C3}"/>
              </a:ext>
            </a:extLst>
          </p:cNvPr>
          <p:cNvCxnSpPr>
            <a:cxnSpLocks/>
            <a:stCxn id="71" idx="2"/>
            <a:endCxn id="36" idx="0"/>
          </p:cNvCxnSpPr>
          <p:nvPr/>
        </p:nvCxnSpPr>
        <p:spPr>
          <a:xfrm rot="16200000" flipH="1">
            <a:off x="6063933" y="424780"/>
            <a:ext cx="548731" cy="3832639"/>
          </a:xfrm>
          <a:prstGeom prst="bentConnector3">
            <a:avLst>
              <a:gd name="adj1" fmla="val 224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F628B9AB-4854-FEC8-9189-31EF8ACC2B5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03649" y="2075728"/>
            <a:ext cx="3028477" cy="122641"/>
          </a:xfrm>
          <a:prstGeom prst="bentConnector3">
            <a:avLst>
              <a:gd name="adj1" fmla="val 1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43">
            <a:extLst>
              <a:ext uri="{FF2B5EF4-FFF2-40B4-BE49-F238E27FC236}">
                <a16:creationId xmlns:a16="http://schemas.microsoft.com/office/drawing/2014/main" id="{63300422-D4AB-9E49-ACFF-6705B7F794DE}"/>
              </a:ext>
            </a:extLst>
          </p:cNvPr>
          <p:cNvSpPr/>
          <p:nvPr/>
        </p:nvSpPr>
        <p:spPr bwMode="auto">
          <a:xfrm>
            <a:off x="6388327" y="3331899"/>
            <a:ext cx="1202077" cy="38486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/>
              <a:t>Legal &amp; Governance Office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effectLst/>
              <a:latin typeface="Arial" charset="0"/>
            </a:endParaRPr>
          </a:p>
        </p:txBody>
      </p:sp>
      <p:sp>
        <p:nvSpPr>
          <p:cNvPr id="5" name="Rounded Rectangle 43">
            <a:extLst>
              <a:ext uri="{FF2B5EF4-FFF2-40B4-BE49-F238E27FC236}">
                <a16:creationId xmlns:a16="http://schemas.microsoft.com/office/drawing/2014/main" id="{77E571B9-50F6-DBA8-9088-36D69D9B632F}"/>
              </a:ext>
            </a:extLst>
          </p:cNvPr>
          <p:cNvSpPr/>
          <p:nvPr/>
        </p:nvSpPr>
        <p:spPr bwMode="auto">
          <a:xfrm>
            <a:off x="6416704" y="3872040"/>
            <a:ext cx="1202077" cy="38486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000" dirty="0"/>
              <a:t>Health &amp; Safety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nk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ang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d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reen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le 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urpl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Yellow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Award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b1404e-2a8e-4479-9fb7-6e764c417c8a" xsi:nil="true"/>
    <lcf76f155ced4ddcb4097134ff3c332f xmlns="1e4e44ee-7c76-49a0-a662-18eb5c47b9f4">
      <Terms xmlns="http://schemas.microsoft.com/office/infopath/2007/PartnerControls"/>
    </lcf76f155ced4ddcb4097134ff3c332f>
    <Preparingpaperpacks xmlns="1e4e44ee-7c76-49a0-a662-18eb5c47b9f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3D5B2B1ECDDB458EA3E03A04A18C97" ma:contentTypeVersion="14" ma:contentTypeDescription="Create a new document." ma:contentTypeScope="" ma:versionID="fd337bedcc24d423a0d545fc2dc8887f">
  <xsd:schema xmlns:xsd="http://www.w3.org/2001/XMLSchema" xmlns:xs="http://www.w3.org/2001/XMLSchema" xmlns:p="http://schemas.microsoft.com/office/2006/metadata/properties" xmlns:ns2="1e4e44ee-7c76-49a0-a662-18eb5c47b9f4" xmlns:ns3="06b1404e-2a8e-4479-9fb7-6e764c417c8a" targetNamespace="http://schemas.microsoft.com/office/2006/metadata/properties" ma:root="true" ma:fieldsID="c6ce6ad4858fce9f7c946bbc1848cd5b" ns2:_="" ns3:_="">
    <xsd:import namespace="1e4e44ee-7c76-49a0-a662-18eb5c47b9f4"/>
    <xsd:import namespace="06b1404e-2a8e-4479-9fb7-6e764c417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Preparingpaperpack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e44ee-7c76-49a0-a662-18eb5c47b9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3035b0a-854a-4967-9374-aa801ec28e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Preparingpaperpacks" ma:index="21" nillable="true" ma:displayName="Preparing paper packs" ma:format="Dropdown" ma:internalName="Preparingpaperpack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1404e-2a8e-4479-9fb7-6e764c417c8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7942430-93f6-4715-b305-7f372b1c4cfa}" ma:internalName="TaxCatchAll" ma:showField="CatchAllData" ma:web="06b1404e-2a8e-4479-9fb7-6e764c417c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8B35E6-6E69-46FB-8C16-7D712EBDC93C}">
  <ds:schemaRefs>
    <ds:schemaRef ds:uri="http://schemas.microsoft.com/office/2006/metadata/properties"/>
    <ds:schemaRef ds:uri="http://schemas.microsoft.com/office/infopath/2007/PartnerControls"/>
    <ds:schemaRef ds:uri="06b1404e-2a8e-4479-9fb7-6e764c417c8a"/>
    <ds:schemaRef ds:uri="1e4e44ee-7c76-49a0-a662-18eb5c47b9f4"/>
  </ds:schemaRefs>
</ds:datastoreItem>
</file>

<file path=customXml/itemProps2.xml><?xml version="1.0" encoding="utf-8"?>
<ds:datastoreItem xmlns:ds="http://schemas.openxmlformats.org/officeDocument/2006/customXml" ds:itemID="{4CE58B40-6872-4DE1-99BC-54265FCE2E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e44ee-7c76-49a0-a662-18eb5c47b9f4"/>
    <ds:schemaRef ds:uri="06b1404e-2a8e-4479-9fb7-6e764c417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1CC62C-F489-410E-A0D2-E60A4AC9483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b52e9fda-0691-4585-bdfc-5ccae1ce1890}" enabled="0" method="" siteId="{b52e9fda-0691-4585-bdfc-5ccae1ce189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20291</TotalTime>
  <Words>92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Calibri Light</vt:lpstr>
      <vt:lpstr>Blue</vt:lpstr>
      <vt:lpstr>Pink</vt:lpstr>
      <vt:lpstr>Orange</vt:lpstr>
      <vt:lpstr>Red</vt:lpstr>
      <vt:lpstr>Green</vt:lpstr>
      <vt:lpstr>Pale Blue</vt:lpstr>
      <vt:lpstr>Purple</vt:lpstr>
      <vt:lpstr>Yellow</vt:lpstr>
      <vt:lpstr>Awards</vt:lpstr>
      <vt:lpstr>University of Huddersfield:  Senior Leadership Structure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Claire White</cp:lastModifiedBy>
  <cp:revision>36</cp:revision>
  <cp:lastPrinted>2024-09-04T11:02:14Z</cp:lastPrinted>
  <dcterms:created xsi:type="dcterms:W3CDTF">2017-11-03T09:46:15Z</dcterms:created>
  <dcterms:modified xsi:type="dcterms:W3CDTF">2025-05-08T08:16:33Z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0x0101008C3D5B2B1ECDDB458EA3E03A04A18C97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